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6858000" cy="9906000" type="A4"/>
  <p:notesSz cx="6797675" cy="9928225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3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000"/>
    <a:srgbClr val="7F7F7F"/>
    <a:srgbClr val="CD0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830" autoAdjust="0"/>
    <p:restoredTop sz="95000" autoAdjust="0"/>
  </p:normalViewPr>
  <p:slideViewPr>
    <p:cSldViewPr snapToObjects="1">
      <p:cViewPr varScale="1">
        <p:scale>
          <a:sx n="77" d="100"/>
          <a:sy n="77" d="100"/>
        </p:scale>
        <p:origin x="3768" y="102"/>
      </p:cViewPr>
      <p:guideLst>
        <p:guide orient="horz"/>
        <p:guide pos="43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3B441-908A-6E4E-B365-28BCAB886E22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C5FC5-6199-3C4F-91F6-CA517C66ECD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098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C5FC5-6199-3C4F-91F6-CA517C66ECDB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855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9BE3-079D-3545-9224-ADF2095FFD6C}" type="datetimeFigureOut">
              <a:rPr lang="es-ES_tradnl" smtClean="0"/>
              <a:pPr/>
              <a:t>02/10/2023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D0C4E-8466-CD44-A382-06D7BB2D6BE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060848" y="63295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Turismo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356992" y="45720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ES" sz="1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Turisme</a:t>
            </a:r>
            <a:r>
              <a:rPr lang="es-ES_tradnl" altLang="es-E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1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Comunitat</a:t>
            </a:r>
            <a:r>
              <a:rPr lang="es-ES_tradnl" altLang="es-E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Valenciana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4799" y="1607414"/>
            <a:ext cx="28699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océano azul del turismo: Plan de Marketing para crear marca turística con los ODS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E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2749" y="3513832"/>
            <a:ext cx="3304283" cy="59631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SzPct val="100000"/>
              <a:buBlip>
                <a:blip r:embed="rId4"/>
              </a:buBlip>
            </a:pPr>
            <a:r>
              <a:rPr lang="es-ES_tradnl" sz="11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</a:t>
            </a:r>
            <a:br>
              <a:rPr lang="es-ES_tradnl" sz="11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s-ES_tradnl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FECHA</a:t>
            </a:r>
            <a:endParaRPr lang="es-ES_tradnl" sz="1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>
              <a:buSzPct val="100000"/>
            </a:pPr>
            <a:r>
              <a:rPr lang="es-ES_tradn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19/10/ 2023  de  09:00 h. a  14:00 h.</a:t>
            </a:r>
          </a:p>
          <a:p>
            <a:pPr>
              <a:buSzPct val="100000"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CURSO SEMIPRESENCIAL. Lugar de celebración:</a:t>
            </a:r>
          </a:p>
          <a:p>
            <a:pPr>
              <a:buSzPct val="100000"/>
            </a:pP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Escuela de Negocios de la Cámara de Valencia</a:t>
            </a:r>
          </a:p>
          <a:p>
            <a:pPr>
              <a:buSzPct val="100000"/>
            </a:pPr>
            <a:r>
              <a:rPr lang="sv-SE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Av. Benjamín Franklin, 8, 46980 Paterna, Valencia</a:t>
            </a:r>
          </a:p>
          <a:p>
            <a:pPr>
              <a:buSzPct val="100000"/>
            </a:pPr>
            <a:endParaRPr lang="es-ES_tradnl" sz="10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 fontAlgn="base">
              <a:spcAft>
                <a:spcPct val="0"/>
              </a:spcAft>
              <a:buBlip>
                <a:blip r:embed="rId4"/>
              </a:buBlip>
              <a:defRPr/>
            </a:pPr>
            <a:br>
              <a:rPr lang="es-ES_tradnl" altLang="es-ES" sz="1000" dirty="0">
                <a:solidFill>
                  <a:srgbClr val="A6A6A6"/>
                </a:solidFill>
                <a:cs typeface="Arial" panose="020B0604020202020204" pitchFamily="34" charset="0"/>
              </a:rPr>
            </a:br>
            <a:r>
              <a:rPr lang="es-ES_tradnl" altLang="es-ES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OBJETIVOS</a:t>
            </a:r>
          </a:p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La estrategia en marketing conocida como ‘el océano azul está orientada a generar oportunidades de negocio nuevas y sostenibles a largo plazo. Y el océano azul del turismo en 2023 será la sostenibilidad de la oferta. </a:t>
            </a:r>
          </a:p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 curso está dirigido a empresas y emprendedores turísticos de sectores como </a:t>
            </a: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hostelería, restauración, dinamización turística y </a:t>
            </a:r>
            <a:r>
              <a:rPr lang="es-ES" sz="10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gastroenoturismo</a:t>
            </a: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que crearán un plan de marketing para consolidar una marca turística sostenible. </a:t>
            </a:r>
          </a:p>
          <a:p>
            <a:pPr algn="just">
              <a:spcAft>
                <a:spcPts val="600"/>
              </a:spcAft>
            </a:pPr>
            <a:endParaRPr lang="es-ES" sz="10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Curso gratuito hasta completar plazas. </a:t>
            </a:r>
          </a:p>
          <a:p>
            <a:pPr algn="just">
              <a:spcAft>
                <a:spcPts val="600"/>
              </a:spcAft>
            </a:pPr>
            <a:r>
              <a:rPr lang="es-ES" sz="10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Número de plazas: 10 </a:t>
            </a:r>
          </a:p>
          <a:p>
            <a:pPr>
              <a:buSzPct val="100000"/>
            </a:pPr>
            <a:endParaRPr lang="es-ES_tradnl" sz="1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0" fontAlgn="base">
              <a:spcAft>
                <a:spcPct val="0"/>
              </a:spcAft>
              <a:buBlip>
                <a:blip r:embed="rId4"/>
              </a:buBlip>
              <a:defRPr/>
            </a:pPr>
            <a:br>
              <a:rPr lang="es-ES_tradnl" altLang="es-ES" sz="1000" dirty="0">
                <a:solidFill>
                  <a:srgbClr val="A6A6A6"/>
                </a:solidFill>
                <a:cs typeface="Arial" panose="020B0604020202020204" pitchFamily="34" charset="0"/>
              </a:rPr>
            </a:br>
            <a:r>
              <a:rPr lang="es-ES_tradnl" altLang="es-ES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METODOLOGÍA</a:t>
            </a:r>
          </a:p>
          <a:p>
            <a:pPr lvl="0" fontAlgn="base">
              <a:spcAft>
                <a:spcPct val="0"/>
              </a:spcAft>
              <a:buBlip>
                <a:blip r:embed="rId4"/>
              </a:buBlip>
              <a:defRPr/>
            </a:pPr>
            <a:endParaRPr lang="es-ES_tradnl" altLang="es-ES" sz="10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Curso semipresencial que incluye la impartición de los cinco módulos y la tutorización online de 10 empresas turísticas de cada una de las cámaras participantes.</a:t>
            </a:r>
          </a:p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 </a:t>
            </a:r>
          </a:p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 </a:t>
            </a:r>
          </a:p>
          <a:p>
            <a:pPr lvl="0" fontAlgn="base">
              <a:spcAft>
                <a:spcPct val="0"/>
              </a:spcAft>
              <a:defRPr/>
            </a:pPr>
            <a:endParaRPr lang="es-ES_tradnl" altLang="es-ES" sz="10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SzPct val="100000"/>
              <a:defRPr/>
            </a:pPr>
            <a:br>
              <a:rPr lang="es-ES_tradnl" sz="1000" b="1" dirty="0">
                <a:solidFill>
                  <a:schemeClr val="bg1">
                    <a:lumMod val="50000"/>
                  </a:schemeClr>
                </a:solidFill>
                <a:cs typeface="Calibri"/>
              </a:rPr>
            </a:br>
            <a:endParaRPr lang="es-ES" sz="1000" dirty="0">
              <a:solidFill>
                <a:srgbClr val="595959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61048" y="3505200"/>
            <a:ext cx="2664296" cy="57990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SzPct val="100000"/>
              <a:buBlip>
                <a:blip r:embed="rId4"/>
              </a:buBlip>
            </a:pPr>
            <a:r>
              <a:rPr lang="es-ES_tradnl" sz="1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 </a:t>
            </a:r>
            <a:br>
              <a:rPr lang="es-ES_tradnl" sz="1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s-ES_trad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PROGRAMA</a:t>
            </a:r>
          </a:p>
          <a:p>
            <a:pPr>
              <a:spcBef>
                <a:spcPts val="600"/>
              </a:spcBef>
              <a:buSzPct val="100000"/>
              <a:buBlip>
                <a:blip r:embed="rId4"/>
              </a:buBlip>
            </a:pPr>
            <a:endParaRPr lang="es-ES_tradnl" sz="11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09:00 h 	Bienvenida y presentación. 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09:15 h. Propósito de empresa y ODS: cómo    	generar un valor sostenible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10:00 h.	Cómo crear marca turística con las cinco 	</a:t>
            </a:r>
            <a:r>
              <a:rPr lang="es-ES" sz="10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P’s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la Agenda 2030</a:t>
            </a:r>
          </a:p>
          <a:p>
            <a:pPr>
              <a:spcBef>
                <a:spcPts val="600"/>
              </a:spcBef>
              <a:buSzPct val="100000"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143000" lvl="2" indent="-2286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Planeta</a:t>
            </a:r>
          </a:p>
          <a:p>
            <a:pPr marL="1143000" lvl="2" indent="-2286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Personas</a:t>
            </a:r>
          </a:p>
          <a:p>
            <a:pPr marL="1143000" lvl="2" indent="-2286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Prosperidad</a:t>
            </a:r>
          </a:p>
          <a:p>
            <a:pPr marL="1143000" lvl="2" indent="-2286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Paz </a:t>
            </a:r>
          </a:p>
          <a:p>
            <a:pPr marL="1143000" lvl="2" indent="-2286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Alianzas (</a:t>
            </a:r>
            <a:r>
              <a:rPr lang="es-ES" sz="10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partnership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11:00 h. Descanso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11.30 h 	Práctica I: </a:t>
            </a:r>
            <a:r>
              <a:rPr lang="es-ES" sz="10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Design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thinking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para diseñar un 	plan de marketing creativo con los ODS 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12:30 h	Práctica II: </a:t>
            </a:r>
            <a:r>
              <a:rPr lang="es-ES" sz="10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Copywriting</a:t>
            </a: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cómo escribir para 	vender el propósito sostenible de mi 	empresa  </a:t>
            </a: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13:30 h	Casos de éxito y </a:t>
            </a:r>
            <a:r>
              <a:rPr lang="es-ES" sz="100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aplicación práctica.</a:t>
            </a: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SzPct val="100000"/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14:00 h. Clausura</a:t>
            </a:r>
          </a:p>
          <a:p>
            <a:pPr marL="228600" indent="-228600">
              <a:spcBef>
                <a:spcPts val="600"/>
              </a:spcBef>
              <a:buSzPct val="100000"/>
              <a:buAutoNum type="arabicPeriod"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tabLst>
                <a:tab pos="914400" algn="l"/>
              </a:tabLst>
            </a:pPr>
            <a:r>
              <a:rPr lang="es-ES" sz="10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endParaRPr lang="es-E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endParaRPr lang="es-E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endParaRPr lang="es-E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endParaRPr lang="es-E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>
              <a:spcBef>
                <a:spcPts val="50"/>
              </a:spcBef>
              <a:buSzPct val="100000"/>
            </a:pPr>
            <a:r>
              <a:rPr lang="es-ES_tradnl" sz="9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	</a:t>
            </a:r>
            <a:endParaRPr kumimoji="0" lang="es-ES_tradnl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Imagen 18">
            <a:extLst>
              <a:ext uri="{FF2B5EF4-FFF2-40B4-BE49-F238E27FC236}">
                <a16:creationId xmlns:a16="http://schemas.microsoft.com/office/drawing/2014/main" id="{C9A39023-6A87-4B8E-9DE8-647ED5A41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15925"/>
            <a:ext cx="11445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33A298D-2087-4149-A3DE-AC7853457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12" y="8834064"/>
            <a:ext cx="5219542" cy="8461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2F4B90B-9FD4-8E15-09D0-8CFEA1469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976" y="1136577"/>
            <a:ext cx="342333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85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spAutoFit/>
      </a:bodyPr>
      <a:lstStyle>
        <a:defPPr>
          <a:spcBef>
            <a:spcPts val="600"/>
          </a:spcBef>
          <a:buSzPct val="100000"/>
          <a:buBlip>
            <a:blip xmlns:r="http://schemas.openxmlformats.org/officeDocument/2006/relationships" r:embed="rId1"/>
          </a:buBlip>
          <a:defRPr sz="1000" b="1" dirty="0" smtClean="0">
            <a:solidFill>
              <a:schemeClr val="bg1">
                <a:lumMod val="50000"/>
              </a:schemeClr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</TotalTime>
  <Words>286</Words>
  <Application>Microsoft Office PowerPoint</Application>
  <PresentationFormat>A4 (210 x 297 mm)</PresentationFormat>
  <Paragraphs>49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Symbol</vt:lpstr>
      <vt:lpstr>Tema de Office</vt:lpstr>
      <vt:lpstr>Presentación de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sento</dc:creator>
  <cp:lastModifiedBy>Marisa Navarro</cp:lastModifiedBy>
  <cp:revision>157</cp:revision>
  <cp:lastPrinted>2023-10-02T08:08:38Z</cp:lastPrinted>
  <dcterms:created xsi:type="dcterms:W3CDTF">2015-01-06T22:09:05Z</dcterms:created>
  <dcterms:modified xsi:type="dcterms:W3CDTF">2023-10-02T11:25:26Z</dcterms:modified>
</cp:coreProperties>
</file>